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914B76B-6F38-6C4D-B2D6-5EBDCFAB54F5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74778F8-3D1C-8B4B-A396-F6B7954F03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Integers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11, </a:t>
            </a:r>
            <a:r>
              <a:rPr lang="en-US" dirty="0" smtClean="0"/>
              <a:t>2014</a:t>
            </a:r>
          </a:p>
          <a:p>
            <a:endParaRPr lang="en-US" dirty="0"/>
          </a:p>
          <a:p>
            <a:r>
              <a:rPr lang="en-US" sz="2800" dirty="0" smtClean="0"/>
              <a:t>Complete on a separ</a:t>
            </a:r>
            <a:r>
              <a:rPr lang="en-US" sz="2800" dirty="0" smtClean="0"/>
              <a:t>ate sheet of paper.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281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integer to represent each description.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934" y="1828800"/>
            <a:ext cx="7963609" cy="420893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9° below zero</a:t>
            </a:r>
          </a:p>
          <a:p>
            <a:r>
              <a:rPr lang="en-US" sz="3200" dirty="0" smtClean="0"/>
              <a:t>10 units to the right on a number line</a:t>
            </a:r>
          </a:p>
          <a:p>
            <a:r>
              <a:rPr lang="en-US" sz="3200" dirty="0" smtClean="0"/>
              <a:t>Deposit $1,707 into a bank account</a:t>
            </a:r>
          </a:p>
          <a:p>
            <a:r>
              <a:rPr lang="en-US" sz="3200" dirty="0" smtClean="0"/>
              <a:t>Withdraw $1,414 from the ATM machine</a:t>
            </a:r>
          </a:p>
          <a:p>
            <a:r>
              <a:rPr lang="en-US" sz="3200" dirty="0" smtClean="0"/>
              <a:t>A gain of seventeen pounds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93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opposite of each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-115</a:t>
            </a:r>
          </a:p>
          <a:p>
            <a:r>
              <a:rPr lang="en-US" sz="3600" dirty="0" smtClean="0"/>
              <a:t>100</a:t>
            </a:r>
          </a:p>
          <a:p>
            <a:r>
              <a:rPr lang="en-US" sz="36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2679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the absolute value of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|20| =</a:t>
            </a:r>
          </a:p>
          <a:p>
            <a:r>
              <a:rPr lang="en-US" sz="3200" dirty="0" smtClean="0"/>
              <a:t>|26| + |-20| =</a:t>
            </a:r>
          </a:p>
          <a:p>
            <a:r>
              <a:rPr lang="en-US" sz="3200" dirty="0" smtClean="0"/>
              <a:t>|-17| = </a:t>
            </a:r>
          </a:p>
          <a:p>
            <a:r>
              <a:rPr lang="en-US" sz="3200" dirty="0" smtClean="0"/>
              <a:t>|19| - |-9|</a:t>
            </a:r>
          </a:p>
          <a:p>
            <a:r>
              <a:rPr lang="en-US" sz="3200" dirty="0" smtClean="0"/>
              <a:t>|21| + |-14|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334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Compare. Write &lt;, &gt;, or =.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-3  ________ -15</a:t>
            </a:r>
          </a:p>
          <a:p>
            <a:r>
              <a:rPr lang="en-US" sz="3600" dirty="0" smtClean="0"/>
              <a:t>|12| + |-9| _________  |20|- |-1|</a:t>
            </a:r>
          </a:p>
          <a:p>
            <a:r>
              <a:rPr lang="en-US" sz="3600" dirty="0" smtClean="0"/>
              <a:t>-6 __________ 11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8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Order the integers from</a:t>
            </a:r>
            <a:br>
              <a:rPr lang="en-US" dirty="0" smtClean="0"/>
            </a:br>
            <a:r>
              <a:rPr lang="en-US" dirty="0" smtClean="0"/>
              <a:t> Least to Greatest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{-25, 25, 21, 16, -10}</a:t>
            </a:r>
          </a:p>
          <a:p>
            <a:r>
              <a:rPr lang="en-US" sz="3600" dirty="0" smtClean="0"/>
              <a:t> {-5, -17, 10, -14, 2}</a:t>
            </a:r>
          </a:p>
          <a:p>
            <a:r>
              <a:rPr lang="en-US" sz="3600" dirty="0" smtClean="0"/>
              <a:t> {45, -29, 21, -45, 23}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1024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Explain how you feel about mathematics now as compared to how you felt when you were in a different grade. 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 difference between……and…..is </a:t>
            </a:r>
          </a:p>
          <a:p>
            <a:r>
              <a:rPr lang="en-US" sz="3200" dirty="0" smtClean="0"/>
              <a:t>Use as many vocabulary terms as possible.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33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424</TotalTime>
  <Words>229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Integers Review</vt:lpstr>
      <vt:lpstr>Write an integer to represent each description.</vt:lpstr>
      <vt:lpstr>Identify the opposite of each integer</vt:lpstr>
      <vt:lpstr>Evaluate the absolute value of the following</vt:lpstr>
      <vt:lpstr>Compare. Write &lt;, &gt;, or =.</vt:lpstr>
      <vt:lpstr>Order the integers from  Least to Greatest</vt:lpstr>
      <vt:lpstr>Math Writing</vt:lpstr>
    </vt:vector>
  </TitlesOfParts>
  <Company>JAC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Review</dc:title>
  <dc:creator>C Muniz</dc:creator>
  <cp:lastModifiedBy>C Muniz</cp:lastModifiedBy>
  <cp:revision>6</cp:revision>
  <dcterms:created xsi:type="dcterms:W3CDTF">2014-09-11T13:30:45Z</dcterms:created>
  <dcterms:modified xsi:type="dcterms:W3CDTF">2014-09-11T20:48:19Z</dcterms:modified>
</cp:coreProperties>
</file>