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74186-C58F-4F71-B789-A2B89CEF25D4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88B9E-0A3C-46C6-B16C-5D266AA782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88B9E-0A3C-46C6-B16C-5D266AA782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A92623-275E-40BF-91C8-676972D26CB3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F42BE75-3497-410E-9760-9A4836E0DE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 spd="med">
    <p:strips dir="r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89877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Kristen ITC" pitchFamily="66" charset="0"/>
              </a:rPr>
              <a:t>Perimeter and Area Review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Kristen ITC" pitchFamily="66" charset="0"/>
              </a:rPr>
              <a:t>What are these shapes called?</a:t>
            </a:r>
            <a:endParaRPr lang="en-US" b="1" dirty="0">
              <a:latin typeface="Kristen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905000"/>
            <a:ext cx="15240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1905000"/>
            <a:ext cx="35052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562600" y="3505200"/>
            <a:ext cx="2438400" cy="1295400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685800" y="3962400"/>
            <a:ext cx="2743200" cy="11430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3581400" y="4419600"/>
            <a:ext cx="1600200" cy="1447800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236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22098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34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parallelogram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trapezoid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191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triangle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Perimeter is the “fence around the yard.”  (measured in units: in., cm., ft., yds., mm., etc…)</a:t>
            </a:r>
          </a:p>
          <a:p>
            <a:r>
              <a:rPr lang="en-US" dirty="0" smtClean="0"/>
              <a:t>How do we solve for perimeter?</a:t>
            </a:r>
          </a:p>
          <a:p>
            <a:pPr lvl="1"/>
            <a:r>
              <a:rPr lang="en-US" dirty="0" smtClean="0"/>
              <a:t>Add all sides together.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Kristen ITC" pitchFamily="66" charset="0"/>
              </a:rPr>
              <a:t>What is Perimeter?</a:t>
            </a:r>
            <a:endParaRPr lang="en-US" b="1" dirty="0">
              <a:latin typeface="Kristen ITC" pitchFamily="66" charset="0"/>
            </a:endParaRPr>
          </a:p>
        </p:txBody>
      </p:sp>
      <p:sp>
        <p:nvSpPr>
          <p:cNvPr id="4" name="Regular Pentagon 3"/>
          <p:cNvSpPr/>
          <p:nvPr/>
        </p:nvSpPr>
        <p:spPr>
          <a:xfrm>
            <a:off x="3124200" y="3505200"/>
            <a:ext cx="1752600" cy="1676400"/>
          </a:xfrm>
          <a:prstGeom prst="pen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in.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3505200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How do I find the perimeter of this figure?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5+5+5+5+5.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is the perimeter?  </a:t>
            </a:r>
          </a:p>
          <a:p>
            <a:pPr marL="800100" lvl="1" indent="-342900"/>
            <a:r>
              <a:rPr lang="en-US" dirty="0"/>
              <a:t>	</a:t>
            </a:r>
            <a:r>
              <a:rPr lang="en-US" dirty="0" smtClean="0"/>
              <a:t>25in.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1.			2.			3.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4.			5.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Kristen ITC" pitchFamily="66" charset="0"/>
              </a:rPr>
              <a:t>Find the perimeter of these figures:</a:t>
            </a:r>
            <a:endParaRPr lang="en-US" b="1" dirty="0">
              <a:latin typeface="Kristen ITC" pitchFamily="66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914400" y="1828800"/>
            <a:ext cx="914400" cy="13716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1981200"/>
            <a:ext cx="1676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6629400" y="2057400"/>
            <a:ext cx="1828800" cy="6096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>
            <a:off x="1066800" y="4267200"/>
            <a:ext cx="1143000" cy="1371600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8600" y="4267200"/>
            <a:ext cx="16002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002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ft.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ft.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ft.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cm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220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cm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cm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62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05800" y="220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95400" y="563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ft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954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ft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812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ft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ft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yds.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yds.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95800" y="571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yds.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00400" y="4800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yds.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67200" y="4800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48 yds.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219200" y="487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 ft.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90600" y="266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 ft.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3434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 cm.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866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16 in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is the “grass in the yard.” (measured in units squared/ units²: in², cm², ft², yds², etc...)</a:t>
            </a:r>
          </a:p>
          <a:p>
            <a:r>
              <a:rPr lang="en-US" dirty="0" smtClean="0"/>
              <a:t>How do we solve for area?  (Hint: it depends on the shape.)</a:t>
            </a:r>
          </a:p>
          <a:p>
            <a:pPr lvl="1"/>
            <a:r>
              <a:rPr lang="en-US" dirty="0" smtClean="0"/>
              <a:t>Square/Rectangle/Parallelogram:	</a:t>
            </a:r>
          </a:p>
          <a:p>
            <a:pPr lvl="2"/>
            <a:r>
              <a:rPr lang="en-US" dirty="0" smtClean="0"/>
              <a:t>A=</a:t>
            </a:r>
            <a:r>
              <a:rPr lang="en-US" dirty="0" err="1" smtClean="0"/>
              <a:t>b·h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Example: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Kristen ITC" pitchFamily="66" charset="0"/>
              </a:rPr>
              <a:t>Let’s Talk About Area…</a:t>
            </a:r>
            <a:endParaRPr lang="en-US" b="1" dirty="0">
              <a:latin typeface="Kristen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4495800"/>
            <a:ext cx="17526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5791200" y="4191000"/>
            <a:ext cx="2286000" cy="8382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4191000"/>
            <a:ext cx="0" cy="8382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4572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 cm²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 cm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5029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 ft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4495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 ft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4343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 ft</a:t>
            </a:r>
            <a:endParaRPr lang="en-US" dirty="0"/>
          </a:p>
        </p:txBody>
      </p:sp>
      <p:cxnSp>
        <p:nvCxnSpPr>
          <p:cNvPr id="18" name="Elbow Connector 17"/>
          <p:cNvCxnSpPr/>
          <p:nvPr/>
        </p:nvCxnSpPr>
        <p:spPr>
          <a:xfrm>
            <a:off x="6019800" y="4876800"/>
            <a:ext cx="228600" cy="152400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0" y="4419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40 ft²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1" grpId="0"/>
      <p:bldP spid="13" grpId="0"/>
      <p:bldP spid="1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Triangle:	   </a:t>
            </a:r>
          </a:p>
          <a:p>
            <a:pPr lvl="2"/>
            <a:r>
              <a:rPr lang="en-US" dirty="0" smtClean="0"/>
              <a:t> A= </a:t>
            </a:r>
            <a:r>
              <a:rPr lang="en-US" u="sng" dirty="0" smtClean="0"/>
              <a:t>(</a:t>
            </a:r>
            <a:r>
              <a:rPr lang="en-US" u="sng" dirty="0" err="1" smtClean="0"/>
              <a:t>b·h</a:t>
            </a:r>
            <a:r>
              <a:rPr lang="en-US" u="sng" dirty="0" smtClean="0"/>
              <a:t>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         2</a:t>
            </a:r>
          </a:p>
          <a:p>
            <a:pPr lvl="1">
              <a:buNone/>
            </a:pPr>
            <a:r>
              <a:rPr lang="en-US" dirty="0" smtClean="0"/>
              <a:t>Example: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Kristen ITC" pitchFamily="66" charset="0"/>
              </a:rPr>
              <a:t>Area continued…</a:t>
            </a:r>
            <a:endParaRPr lang="en-US" b="1" dirty="0">
              <a:latin typeface="Kristen ITC" pitchFamily="66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286000" y="2895600"/>
            <a:ext cx="2590800" cy="29718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419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yds.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41148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yds.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867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yds.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0"/>
            <a:endCxn id="7" idx="0"/>
          </p:cNvCxnSpPr>
          <p:nvPr/>
        </p:nvCxnSpPr>
        <p:spPr>
          <a:xfrm>
            <a:off x="3581400" y="2895600"/>
            <a:ext cx="76200" cy="29718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3619500" y="5600700"/>
            <a:ext cx="304800" cy="228600"/>
          </a:xfrm>
          <a:prstGeom prst="bentConnector3">
            <a:avLst>
              <a:gd name="adj1" fmla="val 77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4800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yds.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86400" y="3352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10 yds²</a:t>
            </a:r>
            <a:endParaRPr lang="en-US" sz="4000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Trapezoid:</a:t>
            </a:r>
          </a:p>
          <a:p>
            <a:pPr lvl="2"/>
            <a:r>
              <a:rPr lang="en-US" dirty="0" smtClean="0"/>
              <a:t>A= </a:t>
            </a:r>
            <a:r>
              <a:rPr lang="en-US" u="sng" dirty="0" smtClean="0"/>
              <a:t>(b1 + b2) ·h</a:t>
            </a:r>
          </a:p>
          <a:p>
            <a:pPr lvl="1">
              <a:buNone/>
            </a:pPr>
            <a:r>
              <a:rPr lang="en-US" dirty="0" smtClean="0"/>
              <a:t>		              2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Example:	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</a:rPr>
              <a:t>Area Continued…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2743200" y="3429000"/>
            <a:ext cx="3124200" cy="2209800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5715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 cm.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048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dirty="0" smtClean="0"/>
              <a:t> cm.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4191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 cm.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191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 cm.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352800" y="3429000"/>
            <a:ext cx="0" cy="22098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3352800" y="5334000"/>
            <a:ext cx="533400" cy="304800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52800" y="4343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cm.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3276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80 cm.²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ase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2819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ase 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464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height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																																																			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																				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Kristen ITC" pitchFamily="66" charset="0"/>
              </a:rPr>
              <a:t>Find the area of the following figures:</a:t>
            </a:r>
            <a:endParaRPr lang="en-US" sz="3600" b="1" dirty="0">
              <a:latin typeface="Kristen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981200"/>
            <a:ext cx="2209800" cy="1219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200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 ft.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438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5ft.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3622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35 ft.²</a:t>
            </a:r>
            <a:endParaRPr 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4724400" y="1981200"/>
            <a:ext cx="3429000" cy="8382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27432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 cm.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2133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 cm.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1981200"/>
            <a:ext cx="0" cy="8382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H="1">
            <a:off x="4914900" y="2628900"/>
            <a:ext cx="228600" cy="152400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53000" y="2133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7 cm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2286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63 cm.²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Right Triangle 19"/>
          <p:cNvSpPr/>
          <p:nvPr/>
        </p:nvSpPr>
        <p:spPr>
          <a:xfrm>
            <a:off x="1066800" y="4114800"/>
            <a:ext cx="1752600" cy="198120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Elbow Connector 21"/>
          <p:cNvCxnSpPr/>
          <p:nvPr/>
        </p:nvCxnSpPr>
        <p:spPr>
          <a:xfrm>
            <a:off x="1066800" y="5791200"/>
            <a:ext cx="457200" cy="304800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19200" y="6096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 in.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4876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 in.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5181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40 in.²</a:t>
            </a:r>
            <a:endParaRPr lang="en-US" dirty="0"/>
          </a:p>
        </p:txBody>
      </p:sp>
      <p:sp>
        <p:nvSpPr>
          <p:cNvPr id="26" name="Trapezoid 25"/>
          <p:cNvSpPr/>
          <p:nvPr/>
        </p:nvSpPr>
        <p:spPr>
          <a:xfrm>
            <a:off x="4419600" y="3886200"/>
            <a:ext cx="2819400" cy="2286000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6629400" y="3886200"/>
            <a:ext cx="0" cy="22860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5400000">
            <a:off x="6324600" y="5791200"/>
            <a:ext cx="304800" cy="304800"/>
          </a:xfrm>
          <a:prstGeom prst="bentConnector3">
            <a:avLst>
              <a:gd name="adj1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05400" y="6096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 yds.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33800" y="4724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 yds.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029200" y="3581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6yds.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48006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 yds.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41910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70 yds.²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/>
      <p:bldP spid="10" grpId="0"/>
      <p:bldP spid="16" grpId="0"/>
      <p:bldP spid="18" grpId="0"/>
      <p:bldP spid="20" grpId="0" animBg="1"/>
      <p:bldP spid="23" grpId="0"/>
      <p:bldP spid="24" grpId="0"/>
      <p:bldP spid="25" grpId="0"/>
      <p:bldP spid="26" grpId="0" animBg="1"/>
      <p:bldP spid="36" grpId="0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Perimeter is the fence that goes all around,</a:t>
            </a:r>
          </a:p>
          <a:p>
            <a:pPr>
              <a:buNone/>
            </a:pPr>
            <a:r>
              <a:rPr lang="en-US" dirty="0" smtClean="0"/>
              <a:t>	Area is the grass that’s on the playground,</a:t>
            </a:r>
          </a:p>
          <a:p>
            <a:pPr>
              <a:buNone/>
            </a:pPr>
            <a:r>
              <a:rPr lang="en-US" dirty="0" smtClean="0"/>
              <a:t>	To get the perimeter you add up all the sides,</a:t>
            </a:r>
          </a:p>
          <a:p>
            <a:pPr>
              <a:buNone/>
            </a:pPr>
            <a:r>
              <a:rPr lang="en-US" dirty="0" smtClean="0"/>
              <a:t>	To get the area you multiply.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Area of a square, rectangle, and parallelogram:</a:t>
            </a:r>
          </a:p>
          <a:p>
            <a:pPr algn="ctr">
              <a:buNone/>
            </a:pPr>
            <a:r>
              <a:rPr lang="en-US" dirty="0" smtClean="0"/>
              <a:t>A= </a:t>
            </a:r>
            <a:r>
              <a:rPr lang="en-US" dirty="0" err="1" smtClean="0"/>
              <a:t>b·h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mtClean="0"/>
              <a:t>Area of </a:t>
            </a:r>
            <a:r>
              <a:rPr lang="en-US" dirty="0" smtClean="0"/>
              <a:t>a triangle:</a:t>
            </a:r>
          </a:p>
          <a:p>
            <a:pPr algn="ctr">
              <a:buNone/>
            </a:pPr>
            <a:r>
              <a:rPr lang="en-US" dirty="0" smtClean="0"/>
              <a:t>A= </a:t>
            </a:r>
            <a:r>
              <a:rPr lang="en-US" u="sng" dirty="0" err="1" smtClean="0"/>
              <a:t>b·h</a:t>
            </a:r>
            <a:r>
              <a:rPr lang="en-US" u="sng" dirty="0" smtClean="0"/>
              <a:t>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2</a:t>
            </a:r>
          </a:p>
          <a:p>
            <a:r>
              <a:rPr lang="en-US" dirty="0" smtClean="0"/>
              <a:t>Area of a trapezoid:</a:t>
            </a:r>
          </a:p>
          <a:p>
            <a:pPr algn="ctr">
              <a:buNone/>
            </a:pPr>
            <a:r>
              <a:rPr lang="en-US" dirty="0" smtClean="0"/>
              <a:t>A= (</a:t>
            </a:r>
            <a:r>
              <a:rPr lang="en-US" u="sng" dirty="0" smtClean="0"/>
              <a:t>b1+b2)·h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      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Kristen ITC" pitchFamily="66" charset="0"/>
              </a:rPr>
              <a:t>Let’s Review</a:t>
            </a:r>
            <a:endParaRPr lang="en-US" b="1" dirty="0">
              <a:latin typeface="Kristen ITC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3581400"/>
            <a:ext cx="533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24600" y="3733800"/>
            <a:ext cx="9906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7620000" y="3581400"/>
            <a:ext cx="1143000" cy="5334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715000" y="4495800"/>
            <a:ext cx="609600" cy="6858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5638800" y="5791200"/>
            <a:ext cx="1066800" cy="685800"/>
          </a:xfrm>
          <a:prstGeom prst="trapezoi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187</TotalTime>
  <Words>386</Words>
  <Application>Microsoft Macintosh PowerPoint</Application>
  <PresentationFormat>On-screen Show (4:3)</PresentationFormat>
  <Paragraphs>141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Perimeter and Area Review </vt:lpstr>
      <vt:lpstr>What are these shapes called?</vt:lpstr>
      <vt:lpstr>What is Perimeter?</vt:lpstr>
      <vt:lpstr>Find the perimeter of these figures:</vt:lpstr>
      <vt:lpstr>Let’s Talk About Area…</vt:lpstr>
      <vt:lpstr>Area continued…</vt:lpstr>
      <vt:lpstr>Area Continued…</vt:lpstr>
      <vt:lpstr>Find the area of the following figures:</vt:lpstr>
      <vt:lpstr>Let’s Review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Perimeter and Area Review</dc:title>
  <dc:creator>Ali Bear</dc:creator>
  <cp:lastModifiedBy>C Muniz</cp:lastModifiedBy>
  <cp:revision>21</cp:revision>
  <dcterms:created xsi:type="dcterms:W3CDTF">2013-03-19T22:50:40Z</dcterms:created>
  <dcterms:modified xsi:type="dcterms:W3CDTF">2015-03-17T13:09:52Z</dcterms:modified>
</cp:coreProperties>
</file>